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92" r:id="rId3"/>
    <p:sldId id="268" r:id="rId4"/>
    <p:sldId id="269" r:id="rId5"/>
    <p:sldId id="271" r:id="rId6"/>
    <p:sldId id="272" r:id="rId7"/>
    <p:sldId id="274" r:id="rId8"/>
    <p:sldId id="28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CA0AD-A475-44B5-9A01-DE22AB9F57C0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9A87E-A9ED-45E7-B46D-F8080C7CE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DB6B-1BB7-4702-A71B-F6D17053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7ACBD6-58ED-439F-88BC-9CDBB1685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36E34-4F1B-4F5F-83CA-B353BFF9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1B2D3-CC32-4950-8003-5DFA68FB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95582-66AC-46CD-8520-87FF6A51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7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0723C-76A1-425F-A654-68F0B70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66084B-487B-468F-ACEB-DBAFEB1C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74CD0-125F-4684-8BCB-69189934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40E87-C139-4555-9E98-872A0B50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F4E01-51A3-4597-8F77-B8263D76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5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E16C64-55A0-4C87-8CA2-6184B2B8F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A7422-C9DE-4C0A-8E72-8A6B30BC9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B324A-F5F4-4C60-859D-81F80B75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75CFE-A9CF-47ED-ABCC-904C6AAE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B98A4-7593-4E35-8110-956BAD2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79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91980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ACE0-5CD1-4168-A5F6-62B9734A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FBA97-06A7-4AB8-83BD-B41304D3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243C5-5B3B-412B-B020-391EC5C3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25EF1-E9B7-49DB-B7E2-204B6175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8E306-5746-4CC5-B742-8C777650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6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1E8C3-D30F-46D8-8629-ABE09A6E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C8BDA-7941-45F6-84A7-2108D9EDE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6151C-5918-4937-95A1-C75FE957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021E4-4674-4F32-A42E-A7515390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91EAC-BD23-473E-B69F-6E47C6F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945E-6650-4DDB-A72C-76FE3307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90105-4262-40D5-ABA9-979371CA3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6CFEA-9EBB-4574-9703-3C01C0674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43724-D80C-4167-81E9-D02502B3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3FFDF-FDF4-4F9D-BB84-3DEB22FC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895F62-4D81-4534-9879-AC90CDAC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0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AD530-76A9-4BC5-8E3A-86FEFE4F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0F972-106C-4D90-9904-9BBEB4CC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DB2A1-6539-466F-B826-30BF0B7A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1A67EE-C456-4FE3-B80C-78955073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7096D6-1BDB-4F50-8AE0-5629C626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F3FACA-8980-4796-B9A4-5E4139C4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CC2800-7F95-43A6-A943-87F1BC19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4A8F01-6248-41CB-B7A1-7AB60724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6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679A9-BE07-4857-8765-88EF813D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E2392-DE67-468A-A5FA-53018C83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33A2F-4578-4B0B-93E1-3260FB12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297A9F-86F0-4CC4-9800-2CA599E1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9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619A4-8D6B-4FB7-AFE6-2542C083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82718-2F96-4E62-941A-8C609D97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119E64-95B9-4198-9A2B-734DCB8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6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217F-661E-41F1-9C9E-DA82C788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8FC65-1D74-4223-8A29-EB0335FA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25B50B-3504-45CD-99CF-9E405D50B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C60D44-DF98-42D7-BD18-D0F8E260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AEF0A-690F-486E-AA19-2902A6FC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B62D2-2170-46DE-914A-52B52DDE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9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93E6-9B40-42E2-B9C2-F3B5D0B9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BFD1E-2840-45F0-99E0-7EC7C4554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8EF35-923C-4473-8AB5-BC0FEB7D6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44411B-C57F-4916-9BA9-DCBAB8F1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903236-3052-47E2-9E09-9DB9AA6F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8A392-8A42-4212-9DA5-E341CA45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7545E0-EABC-426B-A196-CD815856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7CA75-234A-41C5-8101-ECEAA242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2CAF-ED78-47E2-AC27-0157AB17A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16E8-9AC5-4179-AC4F-A3E331A91671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34B3F-E5CF-4AFC-83A2-D03090C9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2599C-B585-45F4-81D6-AA3EA486B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2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맵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회의 후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4E686-FB62-4D00-993C-4E0CDFAE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09" y="1598789"/>
            <a:ext cx="4675564" cy="4567459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74206930-8934-41DD-BE7C-5DC97680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15" y="32247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85A0D0E8-C818-4114-9CCF-A8C0E697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67" y="394631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0661EC3A-5531-419D-A943-65CEE341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83" y="42281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23AFC7E9-35BC-4D22-A9F4-584269C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9774" y="415944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A23D05E8-759F-4B7D-B4E3-D8E82EDC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5346" y="384107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BB419374-7B38-443E-B90B-2000DD11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2217" y="3181251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854A6FC2-BB1E-424D-8234-CDEFE10D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9674" y="289020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F1FFB71A-C6BA-4F70-B7E4-E4BB5D07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63" y="292652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B8C15-55AE-4D0F-9EF5-51CE6EC8474B}"/>
              </a:ext>
            </a:extLst>
          </p:cNvPr>
          <p:cNvSpPr txBox="1"/>
          <p:nvPr/>
        </p:nvSpPr>
        <p:spPr>
          <a:xfrm>
            <a:off x="447452" y="3025695"/>
            <a:ext cx="5939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끝난 후 플레이어는 게임이 시작하기전에 있던</a:t>
            </a:r>
            <a:endParaRPr lang="en-US" altLang="ko-KR" b="1" dirty="0"/>
          </a:p>
          <a:p>
            <a:r>
              <a:rPr lang="ko-KR" altLang="en-US" b="1" dirty="0"/>
              <a:t>위치에서 다시 게임을 플레이하게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회의가 끝난 후 납치자들의 킬 버튼은 </a:t>
            </a:r>
            <a:r>
              <a:rPr lang="en-US" altLang="ko-KR" b="1" dirty="0"/>
              <a:t>15</a:t>
            </a:r>
            <a:r>
              <a:rPr lang="ko-KR" altLang="en-US" b="1" dirty="0"/>
              <a:t>초 동안 잠기게</a:t>
            </a:r>
            <a:endParaRPr lang="en-US" altLang="ko-KR" b="1" dirty="0"/>
          </a:p>
          <a:p>
            <a:r>
              <a:rPr lang="ko-KR" altLang="en-US" b="1" dirty="0"/>
              <a:t>되며 </a:t>
            </a:r>
            <a:r>
              <a:rPr lang="en-US" altLang="ko-KR" b="1" dirty="0"/>
              <a:t>15</a:t>
            </a:r>
            <a:r>
              <a:rPr lang="ko-KR" altLang="en-US" b="1" dirty="0"/>
              <a:t>초가 지난 후에 사용 가능하게 된다</a:t>
            </a:r>
            <a:r>
              <a:rPr lang="en-US" altLang="ko-KR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B693-F070-4A08-8F53-8EE8D668BA1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50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77FC07-D7A0-4B87-9ABF-8699FE0B67D8}"/>
              </a:ext>
            </a:extLst>
          </p:cNvPr>
          <p:cNvSpPr/>
          <p:nvPr/>
        </p:nvSpPr>
        <p:spPr>
          <a:xfrm>
            <a:off x="39138" y="935254"/>
            <a:ext cx="1026767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맵 설명</a:t>
            </a:r>
            <a:endParaRPr lang="en-US" altLang="ko-KR" sz="28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BBFA0-6745-4526-86F5-2CD2BC827995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6F7F8-C29D-4513-A509-866452752F84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D40CC-B6D8-4B61-A3BE-C30824DF30EB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0C75B6-9E47-43E3-A818-AE8DE500C141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5F09E-3B3B-4BE6-BD37-9386C18B13F5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656A5FD-415F-4E2B-A482-7A80A6CEFDF5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</a:t>
            </a:r>
            <a:endParaRPr lang="en-US" altLang="ko-K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FA25F8-5994-43D9-9215-200DEDECBF07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3A912-B1BA-4A25-8B81-3EB29363626B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A634C0-3158-4B4A-9ACF-5F958B397BE8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392456-05EC-457D-BC25-5C076E8A7EAF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9ADC6F-095D-4557-BA4F-A40A644D4877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DF6CEA7-2988-463D-844A-D676B085B2ED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7FD66-D361-493B-9ECB-EB1D5F279DAD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5ECF6-C0BA-4484-B194-10E41CE0D4F7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524E6C-79C6-40D0-B9AE-78B29CC0CF52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804E69-D167-4840-8332-31B3EE450F80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5ECF88-7DB5-4598-868B-A7B6AE7A472A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65E12D-34F0-42D0-AA53-142ADC03ACB4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A3E0802-9B1A-49AC-9AF4-393C26F99D98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C1D0C-A49E-4506-9F3A-E5BB32545FC8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1D00D-5257-4D46-A368-B04A8B252FD9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093FE-2F1A-4A5B-B792-3DC4097B2EE8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895084-E3BF-45C6-BB20-60146D461437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BDA02A-66A4-4556-9168-6A3AD815D5AE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B827087-E092-4401-A1DE-7BD8F069C2D0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2FB972-97A1-4CA7-9AE8-8EA52065F97C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431D52-C8CC-44D5-9184-69DD56856CC5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C3B3A3-C5F8-42DE-B7E0-6C6997A310C7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B0423E-5659-4C01-A8EB-BC9617D217AF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370073-C709-4098-B7F3-952724BDB783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C57410-66FE-4167-95EA-C6B0FE31A5CD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42201D4-4DB6-4AD0-BD86-6DFDEC3FB23A}"/>
              </a:ext>
            </a:extLst>
          </p:cNvPr>
          <p:cNvSpPr/>
          <p:nvPr/>
        </p:nvSpPr>
        <p:spPr>
          <a:xfrm>
            <a:off x="3110802" y="934011"/>
            <a:ext cx="1142717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콜라이더</a:t>
            </a:r>
            <a:endParaRPr lang="en-US" altLang="ko-KR" sz="28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A20386-5046-44BE-8526-EC788F04D480}"/>
              </a:ext>
            </a:extLst>
          </p:cNvPr>
          <p:cNvGrpSpPr/>
          <p:nvPr/>
        </p:nvGrpSpPr>
        <p:grpSpPr>
          <a:xfrm>
            <a:off x="2987620" y="2366683"/>
            <a:ext cx="6216760" cy="4053658"/>
            <a:chOff x="2298979" y="1328458"/>
            <a:chExt cx="8248948" cy="537875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2917E76-C0DB-4CC4-B7CB-88719189CFFA}"/>
                </a:ext>
              </a:extLst>
            </p:cNvPr>
            <p:cNvGrpSpPr/>
            <p:nvPr/>
          </p:nvGrpSpPr>
          <p:grpSpPr>
            <a:xfrm>
              <a:off x="2298979" y="1328458"/>
              <a:ext cx="8248948" cy="5378753"/>
              <a:chOff x="1313924" y="913349"/>
              <a:chExt cx="9564151" cy="6058133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97354F4D-A87C-44F0-B8AF-820316F1AB82}"/>
                  </a:ext>
                </a:extLst>
              </p:cNvPr>
              <p:cNvSpPr/>
              <p:nvPr/>
            </p:nvSpPr>
            <p:spPr>
              <a:xfrm>
                <a:off x="1313924" y="913349"/>
                <a:ext cx="9564151" cy="6058133"/>
              </a:xfrm>
              <a:custGeom>
                <a:avLst/>
                <a:gdLst>
                  <a:gd name="connsiteX0" fmla="*/ 3801036 w 10246659"/>
                  <a:gd name="connsiteY0" fmla="*/ 6230471 h 6490447"/>
                  <a:gd name="connsiteX1" fmla="*/ 4374777 w 10246659"/>
                  <a:gd name="connsiteY1" fmla="*/ 6490447 h 6490447"/>
                  <a:gd name="connsiteX2" fmla="*/ 5746377 w 10246659"/>
                  <a:gd name="connsiteY2" fmla="*/ 6087036 h 6490447"/>
                  <a:gd name="connsiteX3" fmla="*/ 6069106 w 10246659"/>
                  <a:gd name="connsiteY3" fmla="*/ 5647765 h 6490447"/>
                  <a:gd name="connsiteX4" fmla="*/ 7288306 w 10246659"/>
                  <a:gd name="connsiteY4" fmla="*/ 5827059 h 6490447"/>
                  <a:gd name="connsiteX5" fmla="*/ 8256495 w 10246659"/>
                  <a:gd name="connsiteY5" fmla="*/ 6355977 h 6490447"/>
                  <a:gd name="connsiteX6" fmla="*/ 8758518 w 10246659"/>
                  <a:gd name="connsiteY6" fmla="*/ 4939553 h 6490447"/>
                  <a:gd name="connsiteX7" fmla="*/ 10246659 w 10246659"/>
                  <a:gd name="connsiteY7" fmla="*/ 4105836 h 6490447"/>
                  <a:gd name="connsiteX8" fmla="*/ 9610165 w 10246659"/>
                  <a:gd name="connsiteY8" fmla="*/ 3083859 h 6490447"/>
                  <a:gd name="connsiteX9" fmla="*/ 9762565 w 10246659"/>
                  <a:gd name="connsiteY9" fmla="*/ 1532965 h 6490447"/>
                  <a:gd name="connsiteX10" fmla="*/ 8686800 w 10246659"/>
                  <a:gd name="connsiteY10" fmla="*/ 286871 h 6490447"/>
                  <a:gd name="connsiteX11" fmla="*/ 7611036 w 10246659"/>
                  <a:gd name="connsiteY11" fmla="*/ 564777 h 6490447"/>
                  <a:gd name="connsiteX12" fmla="*/ 6230471 w 10246659"/>
                  <a:gd name="connsiteY12" fmla="*/ 385483 h 6490447"/>
                  <a:gd name="connsiteX13" fmla="*/ 3702424 w 10246659"/>
                  <a:gd name="connsiteY13" fmla="*/ 466165 h 6490447"/>
                  <a:gd name="connsiteX14" fmla="*/ 2680448 w 10246659"/>
                  <a:gd name="connsiteY14" fmla="*/ 0 h 6490447"/>
                  <a:gd name="connsiteX15" fmla="*/ 1281953 w 10246659"/>
                  <a:gd name="connsiteY15" fmla="*/ 1147483 h 6490447"/>
                  <a:gd name="connsiteX16" fmla="*/ 1255059 w 10246659"/>
                  <a:gd name="connsiteY16" fmla="*/ 1900518 h 6490447"/>
                  <a:gd name="connsiteX17" fmla="*/ 484095 w 10246659"/>
                  <a:gd name="connsiteY17" fmla="*/ 2160495 h 6490447"/>
                  <a:gd name="connsiteX18" fmla="*/ 0 w 10246659"/>
                  <a:gd name="connsiteY18" fmla="*/ 3863789 h 6490447"/>
                  <a:gd name="connsiteX19" fmla="*/ 1371600 w 10246659"/>
                  <a:gd name="connsiteY19" fmla="*/ 5029200 h 6490447"/>
                  <a:gd name="connsiteX20" fmla="*/ 2967318 w 10246659"/>
                  <a:gd name="connsiteY20" fmla="*/ 5513295 h 6490447"/>
                  <a:gd name="connsiteX21" fmla="*/ 3801036 w 10246659"/>
                  <a:gd name="connsiteY21" fmla="*/ 6230471 h 649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246659" h="6490447">
                    <a:moveTo>
                      <a:pt x="3801036" y="6230471"/>
                    </a:moveTo>
                    <a:lnTo>
                      <a:pt x="4374777" y="6490447"/>
                    </a:lnTo>
                    <a:lnTo>
                      <a:pt x="5746377" y="6087036"/>
                    </a:lnTo>
                    <a:lnTo>
                      <a:pt x="6069106" y="5647765"/>
                    </a:lnTo>
                    <a:lnTo>
                      <a:pt x="7288306" y="5827059"/>
                    </a:lnTo>
                    <a:lnTo>
                      <a:pt x="8256495" y="6355977"/>
                    </a:lnTo>
                    <a:lnTo>
                      <a:pt x="8758518" y="4939553"/>
                    </a:lnTo>
                    <a:lnTo>
                      <a:pt x="10246659" y="4105836"/>
                    </a:lnTo>
                    <a:lnTo>
                      <a:pt x="9610165" y="3083859"/>
                    </a:lnTo>
                    <a:lnTo>
                      <a:pt x="9762565" y="1532965"/>
                    </a:lnTo>
                    <a:lnTo>
                      <a:pt x="8686800" y="286871"/>
                    </a:lnTo>
                    <a:lnTo>
                      <a:pt x="7611036" y="564777"/>
                    </a:lnTo>
                    <a:lnTo>
                      <a:pt x="6230471" y="385483"/>
                    </a:lnTo>
                    <a:lnTo>
                      <a:pt x="3702424" y="466165"/>
                    </a:lnTo>
                    <a:lnTo>
                      <a:pt x="2680448" y="0"/>
                    </a:lnTo>
                    <a:lnTo>
                      <a:pt x="1281953" y="1147483"/>
                    </a:lnTo>
                    <a:lnTo>
                      <a:pt x="1255059" y="1900518"/>
                    </a:lnTo>
                    <a:lnTo>
                      <a:pt x="484095" y="2160495"/>
                    </a:lnTo>
                    <a:lnTo>
                      <a:pt x="0" y="3863789"/>
                    </a:lnTo>
                    <a:lnTo>
                      <a:pt x="1371600" y="5029200"/>
                    </a:lnTo>
                    <a:lnTo>
                      <a:pt x="2967318" y="5513295"/>
                    </a:lnTo>
                    <a:lnTo>
                      <a:pt x="3801036" y="6230471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Picture 4">
                <a:extLst>
                  <a:ext uri="{FF2B5EF4-FFF2-40B4-BE49-F238E27FC236}">
                    <a16:creationId xmlns:a16="http://schemas.microsoft.com/office/drawing/2014/main" id="{777EDF42-1362-4054-8432-5F004F254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820" b="96820" l="4520" r="95347">
                            <a14:foregroundMark x1="28187" y1="6520" x2="24333" y2="12280"/>
                            <a14:foregroundMark x1="30053" y1="5200" x2="28067" y2="3860"/>
                            <a14:foregroundMark x1="53933" y1="38700" x2="52720" y2="52740"/>
                            <a14:foregroundMark x1="52720" y1="52740" x2="52720" y2="52740"/>
                            <a14:foregroundMark x1="53387" y1="37380" x2="53053" y2="46800"/>
                            <a14:foregroundMark x1="53053" y1="46800" x2="53053" y2="46800"/>
                            <a14:foregroundMark x1="63947" y1="25340" x2="73413" y2="29960"/>
                            <a14:foregroundMark x1="73413" y1="29960" x2="73413" y2="29960"/>
                            <a14:foregroundMark x1="62627" y1="26660" x2="73747" y2="28800"/>
                            <a14:foregroundMark x1="44360" y1="22860" x2="34347" y2="21200"/>
                            <a14:foregroundMark x1="34347" y1="21200" x2="34347" y2="21200"/>
                            <a14:foregroundMark x1="89933" y1="21200" x2="88280" y2="65280"/>
                            <a14:foregroundMark x1="88280" y1="65280" x2="88280" y2="65280"/>
                            <a14:foregroundMark x1="89267" y1="24340" x2="94107" y2="40200"/>
                            <a14:foregroundMark x1="94107" y1="40200" x2="91360" y2="65280"/>
                            <a14:foregroundMark x1="77600" y1="71400" x2="64840" y2="78660"/>
                            <a14:foregroundMark x1="64840" y1="78660" x2="64840" y2="78660"/>
                            <a14:foregroundMark x1="58667" y1="85420" x2="51187" y2="96820"/>
                            <a14:foregroundMark x1="51187" y1="96820" x2="51187" y2="96820"/>
                            <a14:foregroundMark x1="53160" y1="87900" x2="51627" y2="84940"/>
                            <a14:foregroundMark x1="51400" y1="79480" x2="53387" y2="91380"/>
                            <a14:foregroundMark x1="53387" y1="91380" x2="53387" y2="91380"/>
                            <a14:foregroundMark x1="11560" y1="50260" x2="15067" y2="58020"/>
                            <a14:foregroundMark x1="15067" y1="58020" x2="14973" y2="62980"/>
                            <a14:foregroundMark x1="7707" y1="47300" x2="5973" y2="60700"/>
                            <a14:foregroundMark x1="5973" y1="60700" x2="7267" y2="63640"/>
                            <a14:foregroundMark x1="17720" y1="28300" x2="10453" y2="46300"/>
                            <a14:foregroundMark x1="10453" y1="46300" x2="10453" y2="46300"/>
                            <a14:foregroundMark x1="4520" y1="52900" x2="4960" y2="60820"/>
                            <a14:foregroundMark x1="18280" y1="63480" x2="26547" y2="79380"/>
                            <a14:foregroundMark x1="26547" y1="79380" x2="41387" y2="84280"/>
                            <a14:foregroundMark x1="95347" y1="33940" x2="94267" y2="54800"/>
                            <a14:backgroundMark x1="96653" y1="40740" x2="96760" y2="39300"/>
                            <a14:backgroundMark x1="96373" y1="28500" x2="96933" y2="33600"/>
                            <a14:backgroundMark x1="97560" y1="37000" x2="96253" y2="41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5436" y="1145240"/>
                <a:ext cx="8391525" cy="5594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832EFBEA-3E1F-4C09-B485-297EBED33F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61" b="90967" l="9961" r="89990">
                            <a14:foregroundMark x1="34863" y1="20410" x2="31201" y2="28320"/>
                            <a14:foregroundMark x1="31201" y1="28320" x2="31689" y2="29004"/>
                            <a14:foregroundMark x1="38037" y1="18604" x2="49121" y2="18750"/>
                            <a14:foregroundMark x1="49121" y1="18750" x2="62109" y2="28906"/>
                            <a14:foregroundMark x1="62109" y1="28906" x2="59375" y2="54785"/>
                            <a14:foregroundMark x1="59375" y1="54785" x2="61230" y2="61523"/>
                            <a14:foregroundMark x1="69434" y1="49707" x2="65283" y2="60156"/>
                            <a14:foregroundMark x1="49316" y1="38184" x2="54590" y2="40820"/>
                            <a14:foregroundMark x1="37207" y1="39307" x2="42090" y2="41406"/>
                            <a14:foregroundMark x1="44189" y1="54736" x2="47021" y2="73877"/>
                            <a14:foregroundMark x1="47021" y1="73877" x2="46924" y2="74463"/>
                            <a14:foregroundMark x1="50293" y1="59570" x2="51953" y2="53613"/>
                            <a14:foregroundMark x1="82910" y1="27246" x2="83057" y2="27783"/>
                            <a14:foregroundMark x1="44727" y1="90283" x2="47005" y2="90874"/>
                            <a14:backgroundMark x1="76660" y1="21826" x2="85156" y2="27930"/>
                            <a14:backgroundMark x1="47510" y1="91260" x2="47510" y2="91260"/>
                            <a14:backgroundMark x1="47070" y1="91260" x2="47559" y2="91309"/>
                            <a14:backgroundMark x1="46680" y1="91455" x2="47559" y2="912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5962" y="5345027"/>
                <a:ext cx="300037" cy="30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C63FEE-AE2B-46E7-872B-70451D1E3C75}"/>
                </a:ext>
              </a:extLst>
            </p:cNvPr>
            <p:cNvSpPr/>
            <p:nvPr/>
          </p:nvSpPr>
          <p:spPr>
            <a:xfrm>
              <a:off x="2800350" y="4033838"/>
              <a:ext cx="481013" cy="842962"/>
            </a:xfrm>
            <a:custGeom>
              <a:avLst/>
              <a:gdLst>
                <a:gd name="connsiteX0" fmla="*/ 361950 w 481013"/>
                <a:gd name="connsiteY0" fmla="*/ 842962 h 842962"/>
                <a:gd name="connsiteX1" fmla="*/ 481013 w 481013"/>
                <a:gd name="connsiteY1" fmla="*/ 771525 h 842962"/>
                <a:gd name="connsiteX2" fmla="*/ 457200 w 481013"/>
                <a:gd name="connsiteY2" fmla="*/ 652462 h 842962"/>
                <a:gd name="connsiteX3" fmla="*/ 228600 w 481013"/>
                <a:gd name="connsiteY3" fmla="*/ 409575 h 842962"/>
                <a:gd name="connsiteX4" fmla="*/ 223838 w 481013"/>
                <a:gd name="connsiteY4" fmla="*/ 338137 h 842962"/>
                <a:gd name="connsiteX5" fmla="*/ 381000 w 481013"/>
                <a:gd name="connsiteY5" fmla="*/ 333375 h 842962"/>
                <a:gd name="connsiteX6" fmla="*/ 390525 w 481013"/>
                <a:gd name="connsiteY6" fmla="*/ 233362 h 842962"/>
                <a:gd name="connsiteX7" fmla="*/ 357188 w 481013"/>
                <a:gd name="connsiteY7" fmla="*/ 90487 h 842962"/>
                <a:gd name="connsiteX8" fmla="*/ 228600 w 481013"/>
                <a:gd name="connsiteY8" fmla="*/ 80962 h 842962"/>
                <a:gd name="connsiteX9" fmla="*/ 223838 w 481013"/>
                <a:gd name="connsiteY9" fmla="*/ 9525 h 842962"/>
                <a:gd name="connsiteX10" fmla="*/ 4763 w 481013"/>
                <a:gd name="connsiteY10" fmla="*/ 0 h 842962"/>
                <a:gd name="connsiteX11" fmla="*/ 0 w 481013"/>
                <a:gd name="connsiteY11" fmla="*/ 495300 h 842962"/>
                <a:gd name="connsiteX12" fmla="*/ 361950 w 481013"/>
                <a:gd name="connsiteY12" fmla="*/ 842962 h 84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013" h="842962">
                  <a:moveTo>
                    <a:pt x="361950" y="842962"/>
                  </a:moveTo>
                  <a:lnTo>
                    <a:pt x="481013" y="771525"/>
                  </a:lnTo>
                  <a:lnTo>
                    <a:pt x="457200" y="652462"/>
                  </a:lnTo>
                  <a:lnTo>
                    <a:pt x="228600" y="409575"/>
                  </a:lnTo>
                  <a:lnTo>
                    <a:pt x="223838" y="338137"/>
                  </a:lnTo>
                  <a:lnTo>
                    <a:pt x="381000" y="333375"/>
                  </a:lnTo>
                  <a:lnTo>
                    <a:pt x="390525" y="233362"/>
                  </a:lnTo>
                  <a:lnTo>
                    <a:pt x="357188" y="90487"/>
                  </a:lnTo>
                  <a:lnTo>
                    <a:pt x="228600" y="80962"/>
                  </a:lnTo>
                  <a:lnTo>
                    <a:pt x="223838" y="9525"/>
                  </a:lnTo>
                  <a:lnTo>
                    <a:pt x="4763" y="0"/>
                  </a:lnTo>
                  <a:cubicBezTo>
                    <a:pt x="3175" y="165100"/>
                    <a:pt x="1588" y="330200"/>
                    <a:pt x="0" y="495300"/>
                  </a:cubicBezTo>
                  <a:lnTo>
                    <a:pt x="361950" y="84296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8F8CA02-8C12-40FB-9D04-93B15210E8AE}"/>
                </a:ext>
              </a:extLst>
            </p:cNvPr>
            <p:cNvSpPr/>
            <p:nvPr/>
          </p:nvSpPr>
          <p:spPr>
            <a:xfrm>
              <a:off x="3600450" y="3657600"/>
              <a:ext cx="447675" cy="490538"/>
            </a:xfrm>
            <a:custGeom>
              <a:avLst/>
              <a:gdLst>
                <a:gd name="connsiteX0" fmla="*/ 114300 w 447675"/>
                <a:gd name="connsiteY0" fmla="*/ 0 h 490538"/>
                <a:gd name="connsiteX1" fmla="*/ 9525 w 447675"/>
                <a:gd name="connsiteY1" fmla="*/ 47625 h 490538"/>
                <a:gd name="connsiteX2" fmla="*/ 0 w 447675"/>
                <a:gd name="connsiteY2" fmla="*/ 295275 h 490538"/>
                <a:gd name="connsiteX3" fmla="*/ 157163 w 447675"/>
                <a:gd name="connsiteY3" fmla="*/ 452438 h 490538"/>
                <a:gd name="connsiteX4" fmla="*/ 309563 w 447675"/>
                <a:gd name="connsiteY4" fmla="*/ 490538 h 490538"/>
                <a:gd name="connsiteX5" fmla="*/ 433388 w 447675"/>
                <a:gd name="connsiteY5" fmla="*/ 409575 h 490538"/>
                <a:gd name="connsiteX6" fmla="*/ 447675 w 447675"/>
                <a:gd name="connsiteY6" fmla="*/ 352425 h 490538"/>
                <a:gd name="connsiteX7" fmla="*/ 114300 w 447675"/>
                <a:gd name="connsiteY7" fmla="*/ 0 h 49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675" h="490538">
                  <a:moveTo>
                    <a:pt x="114300" y="0"/>
                  </a:moveTo>
                  <a:lnTo>
                    <a:pt x="9525" y="47625"/>
                  </a:lnTo>
                  <a:lnTo>
                    <a:pt x="0" y="295275"/>
                  </a:lnTo>
                  <a:lnTo>
                    <a:pt x="157163" y="452438"/>
                  </a:lnTo>
                  <a:lnTo>
                    <a:pt x="309563" y="490538"/>
                  </a:lnTo>
                  <a:lnTo>
                    <a:pt x="433388" y="409575"/>
                  </a:lnTo>
                  <a:lnTo>
                    <a:pt x="447675" y="352425"/>
                  </a:lnTo>
                  <a:lnTo>
                    <a:pt x="11430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F1B7CE5-00A0-45F9-B4ED-08E46D6815FD}"/>
                </a:ext>
              </a:extLst>
            </p:cNvPr>
            <p:cNvSpPr/>
            <p:nvPr/>
          </p:nvSpPr>
          <p:spPr>
            <a:xfrm>
              <a:off x="5705475" y="5476875"/>
              <a:ext cx="419100" cy="200025"/>
            </a:xfrm>
            <a:custGeom>
              <a:avLst/>
              <a:gdLst>
                <a:gd name="connsiteX0" fmla="*/ 0 w 419100"/>
                <a:gd name="connsiteY0" fmla="*/ 42863 h 200025"/>
                <a:gd name="connsiteX1" fmla="*/ 4763 w 419100"/>
                <a:gd name="connsiteY1" fmla="*/ 200025 h 200025"/>
                <a:gd name="connsiteX2" fmla="*/ 381000 w 419100"/>
                <a:gd name="connsiteY2" fmla="*/ 195263 h 200025"/>
                <a:gd name="connsiteX3" fmla="*/ 419100 w 419100"/>
                <a:gd name="connsiteY3" fmla="*/ 138113 h 200025"/>
                <a:gd name="connsiteX4" fmla="*/ 409575 w 419100"/>
                <a:gd name="connsiteY4" fmla="*/ 4763 h 200025"/>
                <a:gd name="connsiteX5" fmla="*/ 61913 w 419100"/>
                <a:gd name="connsiteY5" fmla="*/ 0 h 200025"/>
                <a:gd name="connsiteX6" fmla="*/ 0 w 419100"/>
                <a:gd name="connsiteY6" fmla="*/ 4286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200025">
                  <a:moveTo>
                    <a:pt x="0" y="42863"/>
                  </a:moveTo>
                  <a:lnTo>
                    <a:pt x="4763" y="200025"/>
                  </a:lnTo>
                  <a:lnTo>
                    <a:pt x="381000" y="195263"/>
                  </a:lnTo>
                  <a:lnTo>
                    <a:pt x="419100" y="138113"/>
                  </a:lnTo>
                  <a:lnTo>
                    <a:pt x="409575" y="4763"/>
                  </a:lnTo>
                  <a:lnTo>
                    <a:pt x="61913" y="0"/>
                  </a:lnTo>
                  <a:lnTo>
                    <a:pt x="0" y="4286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3E286B9-CDBE-480D-87AC-6EB5866C2078}"/>
                </a:ext>
              </a:extLst>
            </p:cNvPr>
            <p:cNvSpPr/>
            <p:nvPr/>
          </p:nvSpPr>
          <p:spPr>
            <a:xfrm>
              <a:off x="6272905" y="5831204"/>
              <a:ext cx="419100" cy="200025"/>
            </a:xfrm>
            <a:custGeom>
              <a:avLst/>
              <a:gdLst>
                <a:gd name="connsiteX0" fmla="*/ 0 w 419100"/>
                <a:gd name="connsiteY0" fmla="*/ 42863 h 200025"/>
                <a:gd name="connsiteX1" fmla="*/ 4763 w 419100"/>
                <a:gd name="connsiteY1" fmla="*/ 200025 h 200025"/>
                <a:gd name="connsiteX2" fmla="*/ 381000 w 419100"/>
                <a:gd name="connsiteY2" fmla="*/ 195263 h 200025"/>
                <a:gd name="connsiteX3" fmla="*/ 419100 w 419100"/>
                <a:gd name="connsiteY3" fmla="*/ 138113 h 200025"/>
                <a:gd name="connsiteX4" fmla="*/ 409575 w 419100"/>
                <a:gd name="connsiteY4" fmla="*/ 4763 h 200025"/>
                <a:gd name="connsiteX5" fmla="*/ 61913 w 419100"/>
                <a:gd name="connsiteY5" fmla="*/ 0 h 200025"/>
                <a:gd name="connsiteX6" fmla="*/ 0 w 419100"/>
                <a:gd name="connsiteY6" fmla="*/ 4286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200025">
                  <a:moveTo>
                    <a:pt x="0" y="42863"/>
                  </a:moveTo>
                  <a:lnTo>
                    <a:pt x="4763" y="200025"/>
                  </a:lnTo>
                  <a:lnTo>
                    <a:pt x="381000" y="195263"/>
                  </a:lnTo>
                  <a:lnTo>
                    <a:pt x="419100" y="138113"/>
                  </a:lnTo>
                  <a:lnTo>
                    <a:pt x="409575" y="4763"/>
                  </a:lnTo>
                  <a:lnTo>
                    <a:pt x="61913" y="0"/>
                  </a:lnTo>
                  <a:lnTo>
                    <a:pt x="0" y="4286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6A896B9-7D9B-41D3-85E1-A5CF55524CDD}"/>
                </a:ext>
              </a:extLst>
            </p:cNvPr>
            <p:cNvSpPr/>
            <p:nvPr/>
          </p:nvSpPr>
          <p:spPr>
            <a:xfrm>
              <a:off x="6210300" y="4210050"/>
              <a:ext cx="757238" cy="314325"/>
            </a:xfrm>
            <a:custGeom>
              <a:avLst/>
              <a:gdLst>
                <a:gd name="connsiteX0" fmla="*/ 0 w 757238"/>
                <a:gd name="connsiteY0" fmla="*/ 161925 h 314325"/>
                <a:gd name="connsiteX1" fmla="*/ 33338 w 757238"/>
                <a:gd name="connsiteY1" fmla="*/ 209550 h 314325"/>
                <a:gd name="connsiteX2" fmla="*/ 342900 w 757238"/>
                <a:gd name="connsiteY2" fmla="*/ 314325 h 314325"/>
                <a:gd name="connsiteX3" fmla="*/ 509588 w 757238"/>
                <a:gd name="connsiteY3" fmla="*/ 300038 h 314325"/>
                <a:gd name="connsiteX4" fmla="*/ 652463 w 757238"/>
                <a:gd name="connsiteY4" fmla="*/ 242888 h 314325"/>
                <a:gd name="connsiteX5" fmla="*/ 695325 w 757238"/>
                <a:gd name="connsiteY5" fmla="*/ 161925 h 314325"/>
                <a:gd name="connsiteX6" fmla="*/ 757238 w 757238"/>
                <a:gd name="connsiteY6" fmla="*/ 76200 h 314325"/>
                <a:gd name="connsiteX7" fmla="*/ 600075 w 757238"/>
                <a:gd name="connsiteY7" fmla="*/ 0 h 314325"/>
                <a:gd name="connsiteX8" fmla="*/ 261938 w 757238"/>
                <a:gd name="connsiteY8" fmla="*/ 42863 h 314325"/>
                <a:gd name="connsiteX9" fmla="*/ 0 w 757238"/>
                <a:gd name="connsiteY9" fmla="*/ 1619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7238" h="314325">
                  <a:moveTo>
                    <a:pt x="0" y="161925"/>
                  </a:moveTo>
                  <a:lnTo>
                    <a:pt x="33338" y="209550"/>
                  </a:lnTo>
                  <a:lnTo>
                    <a:pt x="342900" y="314325"/>
                  </a:lnTo>
                  <a:lnTo>
                    <a:pt x="509588" y="300038"/>
                  </a:lnTo>
                  <a:lnTo>
                    <a:pt x="652463" y="242888"/>
                  </a:lnTo>
                  <a:lnTo>
                    <a:pt x="695325" y="161925"/>
                  </a:lnTo>
                  <a:lnTo>
                    <a:pt x="757238" y="76200"/>
                  </a:lnTo>
                  <a:lnTo>
                    <a:pt x="600075" y="0"/>
                  </a:lnTo>
                  <a:lnTo>
                    <a:pt x="261938" y="42863"/>
                  </a:lnTo>
                  <a:lnTo>
                    <a:pt x="0" y="1619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C7FED34-3164-4A98-80B4-4B591B70ABF0}"/>
                </a:ext>
              </a:extLst>
            </p:cNvPr>
            <p:cNvSpPr/>
            <p:nvPr/>
          </p:nvSpPr>
          <p:spPr>
            <a:xfrm>
              <a:off x="5934075" y="4343400"/>
              <a:ext cx="171450" cy="95250"/>
            </a:xfrm>
            <a:custGeom>
              <a:avLst/>
              <a:gdLst>
                <a:gd name="connsiteX0" fmla="*/ 0 w 171450"/>
                <a:gd name="connsiteY0" fmla="*/ 28575 h 95250"/>
                <a:gd name="connsiteX1" fmla="*/ 85725 w 171450"/>
                <a:gd name="connsiteY1" fmla="*/ 95250 h 95250"/>
                <a:gd name="connsiteX2" fmla="*/ 66675 w 171450"/>
                <a:gd name="connsiteY2" fmla="*/ 76200 h 95250"/>
                <a:gd name="connsiteX3" fmla="*/ 171450 w 171450"/>
                <a:gd name="connsiteY3" fmla="*/ 42863 h 95250"/>
                <a:gd name="connsiteX4" fmla="*/ 114300 w 171450"/>
                <a:gd name="connsiteY4" fmla="*/ 0 h 95250"/>
                <a:gd name="connsiteX5" fmla="*/ 0 w 171450"/>
                <a:gd name="connsiteY5" fmla="*/ 285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95250">
                  <a:moveTo>
                    <a:pt x="0" y="28575"/>
                  </a:moveTo>
                  <a:lnTo>
                    <a:pt x="85725" y="95250"/>
                  </a:lnTo>
                  <a:lnTo>
                    <a:pt x="66675" y="76200"/>
                  </a:lnTo>
                  <a:lnTo>
                    <a:pt x="171450" y="42863"/>
                  </a:lnTo>
                  <a:lnTo>
                    <a:pt x="114300" y="0"/>
                  </a:lnTo>
                  <a:lnTo>
                    <a:pt x="0" y="2857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52C6385-BF86-4105-BF54-4E959DA24DEB}"/>
                </a:ext>
              </a:extLst>
            </p:cNvPr>
            <p:cNvSpPr/>
            <p:nvPr/>
          </p:nvSpPr>
          <p:spPr>
            <a:xfrm>
              <a:off x="5726949" y="4271962"/>
              <a:ext cx="149975" cy="95250"/>
            </a:xfrm>
            <a:custGeom>
              <a:avLst/>
              <a:gdLst>
                <a:gd name="connsiteX0" fmla="*/ 0 w 171450"/>
                <a:gd name="connsiteY0" fmla="*/ 28575 h 95250"/>
                <a:gd name="connsiteX1" fmla="*/ 85725 w 171450"/>
                <a:gd name="connsiteY1" fmla="*/ 95250 h 95250"/>
                <a:gd name="connsiteX2" fmla="*/ 66675 w 171450"/>
                <a:gd name="connsiteY2" fmla="*/ 76200 h 95250"/>
                <a:gd name="connsiteX3" fmla="*/ 171450 w 171450"/>
                <a:gd name="connsiteY3" fmla="*/ 42863 h 95250"/>
                <a:gd name="connsiteX4" fmla="*/ 114300 w 171450"/>
                <a:gd name="connsiteY4" fmla="*/ 0 h 95250"/>
                <a:gd name="connsiteX5" fmla="*/ 0 w 171450"/>
                <a:gd name="connsiteY5" fmla="*/ 285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95250">
                  <a:moveTo>
                    <a:pt x="0" y="28575"/>
                  </a:moveTo>
                  <a:lnTo>
                    <a:pt x="85725" y="95250"/>
                  </a:lnTo>
                  <a:lnTo>
                    <a:pt x="66675" y="76200"/>
                  </a:lnTo>
                  <a:lnTo>
                    <a:pt x="171450" y="42863"/>
                  </a:lnTo>
                  <a:lnTo>
                    <a:pt x="114300" y="0"/>
                  </a:lnTo>
                  <a:lnTo>
                    <a:pt x="0" y="2857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5B0CD46-2F28-459B-847A-071E3AF84043}"/>
                </a:ext>
              </a:extLst>
            </p:cNvPr>
            <p:cNvSpPr/>
            <p:nvPr/>
          </p:nvSpPr>
          <p:spPr>
            <a:xfrm>
              <a:off x="8205788" y="3048000"/>
              <a:ext cx="595312" cy="1824038"/>
            </a:xfrm>
            <a:custGeom>
              <a:avLst/>
              <a:gdLst>
                <a:gd name="connsiteX0" fmla="*/ 57150 w 595312"/>
                <a:gd name="connsiteY0" fmla="*/ 1824038 h 1824038"/>
                <a:gd name="connsiteX1" fmla="*/ 209550 w 595312"/>
                <a:gd name="connsiteY1" fmla="*/ 1743075 h 1824038"/>
                <a:gd name="connsiteX2" fmla="*/ 223837 w 595312"/>
                <a:gd name="connsiteY2" fmla="*/ 1562100 h 1824038"/>
                <a:gd name="connsiteX3" fmla="*/ 414337 w 595312"/>
                <a:gd name="connsiteY3" fmla="*/ 1085850 h 1824038"/>
                <a:gd name="connsiteX4" fmla="*/ 390525 w 595312"/>
                <a:gd name="connsiteY4" fmla="*/ 1038225 h 1824038"/>
                <a:gd name="connsiteX5" fmla="*/ 433387 w 595312"/>
                <a:gd name="connsiteY5" fmla="*/ 966788 h 1824038"/>
                <a:gd name="connsiteX6" fmla="*/ 490537 w 595312"/>
                <a:gd name="connsiteY6" fmla="*/ 790575 h 1824038"/>
                <a:gd name="connsiteX7" fmla="*/ 466725 w 595312"/>
                <a:gd name="connsiteY7" fmla="*/ 728663 h 1824038"/>
                <a:gd name="connsiteX8" fmla="*/ 595312 w 595312"/>
                <a:gd name="connsiteY8" fmla="*/ 542925 h 1824038"/>
                <a:gd name="connsiteX9" fmla="*/ 566737 w 595312"/>
                <a:gd name="connsiteY9" fmla="*/ 257175 h 1824038"/>
                <a:gd name="connsiteX10" fmla="*/ 461962 w 595312"/>
                <a:gd name="connsiteY10" fmla="*/ 76200 h 1824038"/>
                <a:gd name="connsiteX11" fmla="*/ 314325 w 595312"/>
                <a:gd name="connsiteY11" fmla="*/ 14288 h 1824038"/>
                <a:gd name="connsiteX12" fmla="*/ 119062 w 595312"/>
                <a:gd name="connsiteY12" fmla="*/ 0 h 1824038"/>
                <a:gd name="connsiteX13" fmla="*/ 57150 w 595312"/>
                <a:gd name="connsiteY13" fmla="*/ 52388 h 1824038"/>
                <a:gd name="connsiteX14" fmla="*/ 85725 w 595312"/>
                <a:gd name="connsiteY14" fmla="*/ 138113 h 1824038"/>
                <a:gd name="connsiteX15" fmla="*/ 385762 w 595312"/>
                <a:gd name="connsiteY15" fmla="*/ 414338 h 1824038"/>
                <a:gd name="connsiteX16" fmla="*/ 61912 w 595312"/>
                <a:gd name="connsiteY16" fmla="*/ 1133475 h 1824038"/>
                <a:gd name="connsiteX17" fmla="*/ 0 w 595312"/>
                <a:gd name="connsiteY17" fmla="*/ 1762125 h 1824038"/>
                <a:gd name="connsiteX18" fmla="*/ 57150 w 595312"/>
                <a:gd name="connsiteY18" fmla="*/ 1824038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5312" h="1824038">
                  <a:moveTo>
                    <a:pt x="57150" y="1824038"/>
                  </a:moveTo>
                  <a:lnTo>
                    <a:pt x="209550" y="1743075"/>
                  </a:lnTo>
                  <a:lnTo>
                    <a:pt x="223837" y="1562100"/>
                  </a:lnTo>
                  <a:lnTo>
                    <a:pt x="414337" y="1085850"/>
                  </a:lnTo>
                  <a:lnTo>
                    <a:pt x="390525" y="1038225"/>
                  </a:lnTo>
                  <a:lnTo>
                    <a:pt x="433387" y="966788"/>
                  </a:lnTo>
                  <a:lnTo>
                    <a:pt x="490537" y="790575"/>
                  </a:lnTo>
                  <a:lnTo>
                    <a:pt x="466725" y="728663"/>
                  </a:lnTo>
                  <a:lnTo>
                    <a:pt x="595312" y="542925"/>
                  </a:lnTo>
                  <a:lnTo>
                    <a:pt x="566737" y="257175"/>
                  </a:lnTo>
                  <a:lnTo>
                    <a:pt x="461962" y="76200"/>
                  </a:lnTo>
                  <a:lnTo>
                    <a:pt x="314325" y="14288"/>
                  </a:lnTo>
                  <a:lnTo>
                    <a:pt x="119062" y="0"/>
                  </a:lnTo>
                  <a:lnTo>
                    <a:pt x="57150" y="52388"/>
                  </a:lnTo>
                  <a:lnTo>
                    <a:pt x="85725" y="138113"/>
                  </a:lnTo>
                  <a:lnTo>
                    <a:pt x="385762" y="414338"/>
                  </a:lnTo>
                  <a:lnTo>
                    <a:pt x="61912" y="1133475"/>
                  </a:lnTo>
                  <a:lnTo>
                    <a:pt x="0" y="1762125"/>
                  </a:lnTo>
                  <a:lnTo>
                    <a:pt x="57150" y="1824038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EF10076-97D6-47E1-980A-F4A64B978680}"/>
                </a:ext>
              </a:extLst>
            </p:cNvPr>
            <p:cNvSpPr/>
            <p:nvPr/>
          </p:nvSpPr>
          <p:spPr>
            <a:xfrm>
              <a:off x="8334375" y="2286000"/>
              <a:ext cx="1171575" cy="2876550"/>
            </a:xfrm>
            <a:custGeom>
              <a:avLst/>
              <a:gdLst>
                <a:gd name="connsiteX0" fmla="*/ 109538 w 1171575"/>
                <a:gd name="connsiteY0" fmla="*/ 2676525 h 2876550"/>
                <a:gd name="connsiteX1" fmla="*/ 414338 w 1171575"/>
                <a:gd name="connsiteY1" fmla="*/ 2876550 h 2876550"/>
                <a:gd name="connsiteX2" fmla="*/ 966788 w 1171575"/>
                <a:gd name="connsiteY2" fmla="*/ 2686050 h 2876550"/>
                <a:gd name="connsiteX3" fmla="*/ 1157288 w 1171575"/>
                <a:gd name="connsiteY3" fmla="*/ 995363 h 2876550"/>
                <a:gd name="connsiteX4" fmla="*/ 1062038 w 1171575"/>
                <a:gd name="connsiteY4" fmla="*/ 823913 h 2876550"/>
                <a:gd name="connsiteX5" fmla="*/ 1171575 w 1171575"/>
                <a:gd name="connsiteY5" fmla="*/ 500063 h 2876550"/>
                <a:gd name="connsiteX6" fmla="*/ 1071563 w 1171575"/>
                <a:gd name="connsiteY6" fmla="*/ 219075 h 2876550"/>
                <a:gd name="connsiteX7" fmla="*/ 652463 w 1171575"/>
                <a:gd name="connsiteY7" fmla="*/ 0 h 2876550"/>
                <a:gd name="connsiteX8" fmla="*/ 304800 w 1171575"/>
                <a:gd name="connsiteY8" fmla="*/ 9525 h 2876550"/>
                <a:gd name="connsiteX9" fmla="*/ 119063 w 1171575"/>
                <a:gd name="connsiteY9" fmla="*/ 123825 h 2876550"/>
                <a:gd name="connsiteX10" fmla="*/ 0 w 1171575"/>
                <a:gd name="connsiteY10" fmla="*/ 552450 h 2876550"/>
                <a:gd name="connsiteX11" fmla="*/ 157163 w 1171575"/>
                <a:gd name="connsiteY11" fmla="*/ 590550 h 2876550"/>
                <a:gd name="connsiteX12" fmla="*/ 809625 w 1171575"/>
                <a:gd name="connsiteY12" fmla="*/ 642938 h 2876550"/>
                <a:gd name="connsiteX13" fmla="*/ 866775 w 1171575"/>
                <a:gd name="connsiteY13" fmla="*/ 742950 h 2876550"/>
                <a:gd name="connsiteX14" fmla="*/ 914400 w 1171575"/>
                <a:gd name="connsiteY14" fmla="*/ 785813 h 2876550"/>
                <a:gd name="connsiteX15" fmla="*/ 938213 w 1171575"/>
                <a:gd name="connsiteY15" fmla="*/ 1047750 h 2876550"/>
                <a:gd name="connsiteX16" fmla="*/ 947738 w 1171575"/>
                <a:gd name="connsiteY16" fmla="*/ 1147763 h 2876550"/>
                <a:gd name="connsiteX17" fmla="*/ 938213 w 1171575"/>
                <a:gd name="connsiteY17" fmla="*/ 1290638 h 2876550"/>
                <a:gd name="connsiteX18" fmla="*/ 895350 w 1171575"/>
                <a:gd name="connsiteY18" fmla="*/ 1757363 h 2876550"/>
                <a:gd name="connsiteX19" fmla="*/ 857250 w 1171575"/>
                <a:gd name="connsiteY19" fmla="*/ 1795463 h 2876550"/>
                <a:gd name="connsiteX20" fmla="*/ 838200 w 1171575"/>
                <a:gd name="connsiteY20" fmla="*/ 2057400 h 2876550"/>
                <a:gd name="connsiteX21" fmla="*/ 757238 w 1171575"/>
                <a:gd name="connsiteY21" fmla="*/ 2157413 h 2876550"/>
                <a:gd name="connsiteX22" fmla="*/ 528638 w 1171575"/>
                <a:gd name="connsiteY22" fmla="*/ 2386013 h 2876550"/>
                <a:gd name="connsiteX23" fmla="*/ 290513 w 1171575"/>
                <a:gd name="connsiteY23" fmla="*/ 2543175 h 2876550"/>
                <a:gd name="connsiteX24" fmla="*/ 109538 w 1171575"/>
                <a:gd name="connsiteY24" fmla="*/ 267652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71575" h="2876550">
                  <a:moveTo>
                    <a:pt x="109538" y="2676525"/>
                  </a:moveTo>
                  <a:lnTo>
                    <a:pt x="414338" y="2876550"/>
                  </a:lnTo>
                  <a:lnTo>
                    <a:pt x="966788" y="2686050"/>
                  </a:lnTo>
                  <a:lnTo>
                    <a:pt x="1157288" y="995363"/>
                  </a:lnTo>
                  <a:lnTo>
                    <a:pt x="1062038" y="823913"/>
                  </a:lnTo>
                  <a:lnTo>
                    <a:pt x="1171575" y="500063"/>
                  </a:lnTo>
                  <a:lnTo>
                    <a:pt x="1071563" y="219075"/>
                  </a:lnTo>
                  <a:lnTo>
                    <a:pt x="652463" y="0"/>
                  </a:lnTo>
                  <a:lnTo>
                    <a:pt x="304800" y="9525"/>
                  </a:lnTo>
                  <a:lnTo>
                    <a:pt x="119063" y="123825"/>
                  </a:lnTo>
                  <a:lnTo>
                    <a:pt x="0" y="552450"/>
                  </a:lnTo>
                  <a:lnTo>
                    <a:pt x="157163" y="590550"/>
                  </a:lnTo>
                  <a:lnTo>
                    <a:pt x="809625" y="642938"/>
                  </a:lnTo>
                  <a:lnTo>
                    <a:pt x="866775" y="742950"/>
                  </a:lnTo>
                  <a:lnTo>
                    <a:pt x="914400" y="785813"/>
                  </a:lnTo>
                  <a:lnTo>
                    <a:pt x="938213" y="1047750"/>
                  </a:lnTo>
                  <a:lnTo>
                    <a:pt x="947738" y="1147763"/>
                  </a:lnTo>
                  <a:lnTo>
                    <a:pt x="938213" y="1290638"/>
                  </a:lnTo>
                  <a:lnTo>
                    <a:pt x="895350" y="1757363"/>
                  </a:lnTo>
                  <a:lnTo>
                    <a:pt x="857250" y="1795463"/>
                  </a:lnTo>
                  <a:lnTo>
                    <a:pt x="838200" y="2057400"/>
                  </a:lnTo>
                  <a:lnTo>
                    <a:pt x="757238" y="2157413"/>
                  </a:lnTo>
                  <a:lnTo>
                    <a:pt x="528638" y="2386013"/>
                  </a:lnTo>
                  <a:lnTo>
                    <a:pt x="290513" y="2543175"/>
                  </a:lnTo>
                  <a:lnTo>
                    <a:pt x="109538" y="26765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F24CCC7-4CAF-41B7-A87F-20B859620385}"/>
                </a:ext>
              </a:extLst>
            </p:cNvPr>
            <p:cNvSpPr/>
            <p:nvPr/>
          </p:nvSpPr>
          <p:spPr>
            <a:xfrm>
              <a:off x="8610600" y="3548063"/>
              <a:ext cx="509588" cy="962025"/>
            </a:xfrm>
            <a:custGeom>
              <a:avLst/>
              <a:gdLst>
                <a:gd name="connsiteX0" fmla="*/ 0 w 509588"/>
                <a:gd name="connsiteY0" fmla="*/ 895350 h 962025"/>
                <a:gd name="connsiteX1" fmla="*/ 85725 w 509588"/>
                <a:gd name="connsiteY1" fmla="*/ 962025 h 962025"/>
                <a:gd name="connsiteX2" fmla="*/ 209550 w 509588"/>
                <a:gd name="connsiteY2" fmla="*/ 938212 h 962025"/>
                <a:gd name="connsiteX3" fmla="*/ 280988 w 509588"/>
                <a:gd name="connsiteY3" fmla="*/ 838200 h 962025"/>
                <a:gd name="connsiteX4" fmla="*/ 276225 w 509588"/>
                <a:gd name="connsiteY4" fmla="*/ 762000 h 962025"/>
                <a:gd name="connsiteX5" fmla="*/ 333375 w 509588"/>
                <a:gd name="connsiteY5" fmla="*/ 747712 h 962025"/>
                <a:gd name="connsiteX6" fmla="*/ 347663 w 509588"/>
                <a:gd name="connsiteY6" fmla="*/ 728662 h 962025"/>
                <a:gd name="connsiteX7" fmla="*/ 300038 w 509588"/>
                <a:gd name="connsiteY7" fmla="*/ 695325 h 962025"/>
                <a:gd name="connsiteX8" fmla="*/ 347663 w 509588"/>
                <a:gd name="connsiteY8" fmla="*/ 614362 h 962025"/>
                <a:gd name="connsiteX9" fmla="*/ 304800 w 509588"/>
                <a:gd name="connsiteY9" fmla="*/ 547687 h 962025"/>
                <a:gd name="connsiteX10" fmla="*/ 385763 w 509588"/>
                <a:gd name="connsiteY10" fmla="*/ 500062 h 962025"/>
                <a:gd name="connsiteX11" fmla="*/ 400050 w 509588"/>
                <a:gd name="connsiteY11" fmla="*/ 390525 h 962025"/>
                <a:gd name="connsiteX12" fmla="*/ 452438 w 509588"/>
                <a:gd name="connsiteY12" fmla="*/ 328612 h 962025"/>
                <a:gd name="connsiteX13" fmla="*/ 442913 w 509588"/>
                <a:gd name="connsiteY13" fmla="*/ 209550 h 962025"/>
                <a:gd name="connsiteX14" fmla="*/ 419100 w 509588"/>
                <a:gd name="connsiteY14" fmla="*/ 161925 h 962025"/>
                <a:gd name="connsiteX15" fmla="*/ 509588 w 509588"/>
                <a:gd name="connsiteY15" fmla="*/ 71437 h 962025"/>
                <a:gd name="connsiteX16" fmla="*/ 461963 w 509588"/>
                <a:gd name="connsiteY16" fmla="*/ 0 h 962025"/>
                <a:gd name="connsiteX17" fmla="*/ 319088 w 509588"/>
                <a:gd name="connsiteY17" fmla="*/ 61912 h 962025"/>
                <a:gd name="connsiteX18" fmla="*/ 280988 w 509588"/>
                <a:gd name="connsiteY18" fmla="*/ 90487 h 962025"/>
                <a:gd name="connsiteX19" fmla="*/ 300038 w 509588"/>
                <a:gd name="connsiteY19" fmla="*/ 142875 h 962025"/>
                <a:gd name="connsiteX20" fmla="*/ 323850 w 509588"/>
                <a:gd name="connsiteY20" fmla="*/ 242887 h 962025"/>
                <a:gd name="connsiteX21" fmla="*/ 290513 w 509588"/>
                <a:gd name="connsiteY21" fmla="*/ 366712 h 962025"/>
                <a:gd name="connsiteX22" fmla="*/ 238125 w 509588"/>
                <a:gd name="connsiteY22" fmla="*/ 476250 h 962025"/>
                <a:gd name="connsiteX23" fmla="*/ 209550 w 509588"/>
                <a:gd name="connsiteY23" fmla="*/ 619125 h 962025"/>
                <a:gd name="connsiteX24" fmla="*/ 171450 w 509588"/>
                <a:gd name="connsiteY24" fmla="*/ 676275 h 962025"/>
                <a:gd name="connsiteX25" fmla="*/ 57150 w 509588"/>
                <a:gd name="connsiteY25" fmla="*/ 776287 h 962025"/>
                <a:gd name="connsiteX26" fmla="*/ 0 w 509588"/>
                <a:gd name="connsiteY26" fmla="*/ 89535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588" h="962025">
                  <a:moveTo>
                    <a:pt x="0" y="895350"/>
                  </a:moveTo>
                  <a:lnTo>
                    <a:pt x="85725" y="962025"/>
                  </a:lnTo>
                  <a:lnTo>
                    <a:pt x="209550" y="938212"/>
                  </a:lnTo>
                  <a:lnTo>
                    <a:pt x="280988" y="838200"/>
                  </a:lnTo>
                  <a:lnTo>
                    <a:pt x="276225" y="762000"/>
                  </a:lnTo>
                  <a:lnTo>
                    <a:pt x="333375" y="747712"/>
                  </a:lnTo>
                  <a:lnTo>
                    <a:pt x="347663" y="728662"/>
                  </a:lnTo>
                  <a:lnTo>
                    <a:pt x="300038" y="695325"/>
                  </a:lnTo>
                  <a:lnTo>
                    <a:pt x="347663" y="614362"/>
                  </a:lnTo>
                  <a:lnTo>
                    <a:pt x="304800" y="547687"/>
                  </a:lnTo>
                  <a:lnTo>
                    <a:pt x="385763" y="500062"/>
                  </a:lnTo>
                  <a:lnTo>
                    <a:pt x="400050" y="390525"/>
                  </a:lnTo>
                  <a:lnTo>
                    <a:pt x="452438" y="328612"/>
                  </a:lnTo>
                  <a:lnTo>
                    <a:pt x="442913" y="209550"/>
                  </a:lnTo>
                  <a:lnTo>
                    <a:pt x="419100" y="161925"/>
                  </a:lnTo>
                  <a:lnTo>
                    <a:pt x="509588" y="71437"/>
                  </a:lnTo>
                  <a:lnTo>
                    <a:pt x="461963" y="0"/>
                  </a:lnTo>
                  <a:lnTo>
                    <a:pt x="319088" y="61912"/>
                  </a:lnTo>
                  <a:lnTo>
                    <a:pt x="280988" y="90487"/>
                  </a:lnTo>
                  <a:lnTo>
                    <a:pt x="300038" y="142875"/>
                  </a:lnTo>
                  <a:lnTo>
                    <a:pt x="323850" y="242887"/>
                  </a:lnTo>
                  <a:lnTo>
                    <a:pt x="290513" y="366712"/>
                  </a:lnTo>
                  <a:lnTo>
                    <a:pt x="238125" y="476250"/>
                  </a:lnTo>
                  <a:lnTo>
                    <a:pt x="209550" y="619125"/>
                  </a:lnTo>
                  <a:lnTo>
                    <a:pt x="171450" y="676275"/>
                  </a:lnTo>
                  <a:lnTo>
                    <a:pt x="57150" y="776287"/>
                  </a:lnTo>
                  <a:lnTo>
                    <a:pt x="0" y="8953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58B6BB46-8D35-4DF0-B55C-2C9419201F7B}"/>
                </a:ext>
              </a:extLst>
            </p:cNvPr>
            <p:cNvSpPr/>
            <p:nvPr/>
          </p:nvSpPr>
          <p:spPr>
            <a:xfrm>
              <a:off x="6205538" y="2657475"/>
              <a:ext cx="395287" cy="114300"/>
            </a:xfrm>
            <a:custGeom>
              <a:avLst/>
              <a:gdLst>
                <a:gd name="connsiteX0" fmla="*/ 0 w 395287"/>
                <a:gd name="connsiteY0" fmla="*/ 109538 h 114300"/>
                <a:gd name="connsiteX1" fmla="*/ 157162 w 395287"/>
                <a:gd name="connsiteY1" fmla="*/ 109538 h 114300"/>
                <a:gd name="connsiteX2" fmla="*/ 223837 w 395287"/>
                <a:gd name="connsiteY2" fmla="*/ 114300 h 114300"/>
                <a:gd name="connsiteX3" fmla="*/ 357187 w 395287"/>
                <a:gd name="connsiteY3" fmla="*/ 80963 h 114300"/>
                <a:gd name="connsiteX4" fmla="*/ 395287 w 395287"/>
                <a:gd name="connsiteY4" fmla="*/ 71438 h 114300"/>
                <a:gd name="connsiteX5" fmla="*/ 342900 w 395287"/>
                <a:gd name="connsiteY5" fmla="*/ 9525 h 114300"/>
                <a:gd name="connsiteX6" fmla="*/ 176212 w 395287"/>
                <a:gd name="connsiteY6" fmla="*/ 0 h 114300"/>
                <a:gd name="connsiteX7" fmla="*/ 66675 w 395287"/>
                <a:gd name="connsiteY7" fmla="*/ 14288 h 114300"/>
                <a:gd name="connsiteX8" fmla="*/ 0 w 395287"/>
                <a:gd name="connsiteY8" fmla="*/ 10953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87" h="114300">
                  <a:moveTo>
                    <a:pt x="0" y="109538"/>
                  </a:moveTo>
                  <a:lnTo>
                    <a:pt x="157162" y="109538"/>
                  </a:lnTo>
                  <a:lnTo>
                    <a:pt x="223837" y="114300"/>
                  </a:lnTo>
                  <a:lnTo>
                    <a:pt x="357187" y="80963"/>
                  </a:lnTo>
                  <a:lnTo>
                    <a:pt x="395287" y="71438"/>
                  </a:lnTo>
                  <a:lnTo>
                    <a:pt x="342900" y="9525"/>
                  </a:lnTo>
                  <a:lnTo>
                    <a:pt x="176212" y="0"/>
                  </a:lnTo>
                  <a:lnTo>
                    <a:pt x="66675" y="14288"/>
                  </a:lnTo>
                  <a:lnTo>
                    <a:pt x="0" y="109538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D65AC7C-946C-49E2-838D-937F3818B1C4}"/>
                </a:ext>
              </a:extLst>
            </p:cNvPr>
            <p:cNvSpPr/>
            <p:nvPr/>
          </p:nvSpPr>
          <p:spPr>
            <a:xfrm>
              <a:off x="6643688" y="2147888"/>
              <a:ext cx="423862" cy="261937"/>
            </a:xfrm>
            <a:custGeom>
              <a:avLst/>
              <a:gdLst>
                <a:gd name="connsiteX0" fmla="*/ 423862 w 423862"/>
                <a:gd name="connsiteY0" fmla="*/ 238125 h 261937"/>
                <a:gd name="connsiteX1" fmla="*/ 152400 w 423862"/>
                <a:gd name="connsiteY1" fmla="*/ 261937 h 261937"/>
                <a:gd name="connsiteX2" fmla="*/ 0 w 423862"/>
                <a:gd name="connsiteY2" fmla="*/ 57150 h 261937"/>
                <a:gd name="connsiteX3" fmla="*/ 219075 w 423862"/>
                <a:gd name="connsiteY3" fmla="*/ 0 h 261937"/>
                <a:gd name="connsiteX4" fmla="*/ 423862 w 423862"/>
                <a:gd name="connsiteY4" fmla="*/ 238125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61937">
                  <a:moveTo>
                    <a:pt x="423862" y="238125"/>
                  </a:moveTo>
                  <a:lnTo>
                    <a:pt x="152400" y="261937"/>
                  </a:lnTo>
                  <a:lnTo>
                    <a:pt x="0" y="57150"/>
                  </a:lnTo>
                  <a:lnTo>
                    <a:pt x="219075" y="0"/>
                  </a:lnTo>
                  <a:lnTo>
                    <a:pt x="423862" y="2381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BF0FBDB-4886-47E5-90DC-1228A47FE2E9}"/>
                </a:ext>
              </a:extLst>
            </p:cNvPr>
            <p:cNvSpPr/>
            <p:nvPr/>
          </p:nvSpPr>
          <p:spPr>
            <a:xfrm>
              <a:off x="5738813" y="2152650"/>
              <a:ext cx="409575" cy="238125"/>
            </a:xfrm>
            <a:custGeom>
              <a:avLst/>
              <a:gdLst>
                <a:gd name="connsiteX0" fmla="*/ 0 w 409575"/>
                <a:gd name="connsiteY0" fmla="*/ 233363 h 238125"/>
                <a:gd name="connsiteX1" fmla="*/ 261937 w 409575"/>
                <a:gd name="connsiteY1" fmla="*/ 238125 h 238125"/>
                <a:gd name="connsiteX2" fmla="*/ 409575 w 409575"/>
                <a:gd name="connsiteY2" fmla="*/ 90488 h 238125"/>
                <a:gd name="connsiteX3" fmla="*/ 385762 w 409575"/>
                <a:gd name="connsiteY3" fmla="*/ 42863 h 238125"/>
                <a:gd name="connsiteX4" fmla="*/ 190500 w 409575"/>
                <a:gd name="connsiteY4" fmla="*/ 0 h 238125"/>
                <a:gd name="connsiteX5" fmla="*/ 0 w 409575"/>
                <a:gd name="connsiteY5" fmla="*/ 2333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238125">
                  <a:moveTo>
                    <a:pt x="0" y="233363"/>
                  </a:moveTo>
                  <a:lnTo>
                    <a:pt x="261937" y="238125"/>
                  </a:lnTo>
                  <a:lnTo>
                    <a:pt x="409575" y="90488"/>
                  </a:lnTo>
                  <a:lnTo>
                    <a:pt x="385762" y="42863"/>
                  </a:lnTo>
                  <a:lnTo>
                    <a:pt x="190500" y="0"/>
                  </a:lnTo>
                  <a:lnTo>
                    <a:pt x="0" y="23336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EE518-A250-407B-B606-B0D9F4DC05D9}"/>
              </a:ext>
            </a:extLst>
          </p:cNvPr>
          <p:cNvSpPr txBox="1"/>
          <p:nvPr/>
        </p:nvSpPr>
        <p:spPr>
          <a:xfrm>
            <a:off x="3105516" y="106262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BDE30D-72CA-42EC-AA1D-A82E4285C241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083B59-A7D9-48AB-ABAF-851833587F59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6BB1A2-31C0-405B-ADA7-36F37E590190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5FEBB3-BB53-4D75-8CD2-3437FDC373D7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233</Words>
  <Application>Microsoft Office PowerPoint</Application>
  <PresentationFormat>와이드스크린</PresentationFormat>
  <Paragraphs>72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4</cp:revision>
  <dcterms:created xsi:type="dcterms:W3CDTF">2022-03-03T03:35:02Z</dcterms:created>
  <dcterms:modified xsi:type="dcterms:W3CDTF">2022-03-08T05:26:51Z</dcterms:modified>
</cp:coreProperties>
</file>